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1380" y="7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12A78F-8D09-4E75-95DA-4F025150CCD4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A290D4-700B-4694-9836-85A8F512F4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1114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A290D4-700B-4694-9836-85A8F512F4B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727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9AFAFA-BEDB-6C00-B218-94E2D1BE73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7802C64-34EB-EEA2-551A-2051CB8E5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18A0C75-31C1-F91A-07E4-5E6962CCE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02BEE6-FB36-5B4C-9AE1-7E230D1D3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BDD9B7-512B-9FF2-47A0-C508D47E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8875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ECACF0-B789-FBD4-89FA-F63C84E8A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0A560C9-A694-958C-3A1A-FCB0A8DAE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A17624-5051-257C-B2B0-B9EB58203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27C847-B3B1-B6BE-7887-C9CE37612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5393AE2-2E6C-0142-B4D8-8750F3E9B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37319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13F3798-958F-0D11-9F45-08C62F5FE1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83F12CA-4B3D-A901-D484-D6FA1D148C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92C3FC-61C6-DFAD-DA00-52EBCBEFF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F9EC9B-13AC-433A-AC2A-2C85AFFA6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D426FE-635C-8D61-3073-1602F9B21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184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B48ED2-3C18-B1B0-C4B2-E1053F8EC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580A1D-145B-6C73-16A5-6FCD19525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ED6805-C2DC-CBBA-77A3-87C382231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DA6A00-965F-E196-3F20-F75FF1762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B13F5D-1B98-3E11-5230-54DECEBAF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541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E8974D-0312-4FC3-F4E9-B809E2D1AE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DC4816C-4A7E-7810-0CCF-A8A7C9EA0F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8B12C80-3214-8089-2206-12CCF260A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40B76D-F199-8711-8B49-FA486E108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AF3885-C76E-1234-605D-8CB0DA7A6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181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FE444F-E51E-D770-8B8A-680E11EFA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0BFBC7-E341-1564-3EF0-73E9F8076C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3335735-AC50-8D21-8687-6C7A6F30FC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C439ABA-6D9E-BA6B-6D4E-9AA033EF2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7B6546-4EA5-9028-1979-A620A70F1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08F4C5-9371-1B90-5E78-293A9DADE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249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14637E-2743-930E-BACB-AAA681B4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82C9D9-08FB-8C19-5F3B-5FA2F0C30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62A208-E25E-B9BF-76F9-4A3B68E7B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086C1A2-1F68-E969-98C0-BBC9B635D1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289AF58-2C5A-2C85-93A7-C096FBE8BF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4F94A1F-C4B4-01A8-89D9-22CA2C594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992747-D8F4-A546-72FC-410D83A83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FA6B200-D6CC-D9E8-3652-34224EE59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38869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0B117C-39AA-70DA-33BA-7B17FAFE7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896A86F-4BA9-D2D7-7626-50B9574E1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488616A-F2E4-6110-3DEE-221830CFF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43C270F-C9B9-A683-8F94-497321F58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210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5A4033E-930C-4A8F-777E-DA0206EBE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396490E-3E8C-7953-C9DB-0A42141D6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EDA6FD5-9ADB-C9C6-0202-2B679AEE2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930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BC4DF8-5E98-FA84-5603-013B80D7B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3CE0C0-9B52-5250-B43C-AE14A27F7D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FE7828-2A95-D4DA-3A6A-4E851EAD9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3F128D-A4A9-2FB1-7F3D-BD6F253DF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F505B7-B5BF-A554-92AE-A0251AC6A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B8A9926-5384-6957-91D9-A4190B99C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6898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808179-8E66-4A49-6612-8650C9C65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2436CD9-B0E2-C089-A056-0272FBCB3A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7F8F23-6784-0A3B-9CE1-4694AF5BB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9978578-FCFD-0EC9-FFBB-6F0992616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E92EDEE-1B97-CB82-85D1-1B982C3E0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F436A5A-73E1-FC9E-5159-087B58BA7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114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D22FAAC-2A9C-BF51-8130-F5C1EC0BE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F58DFE-CB5E-FA83-2F3C-CD7C4031C5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36A7306-0F17-3596-A501-F15C6C151D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1E9C36-A78C-41C5-B652-47BCC9C84712}" type="datetimeFigureOut">
              <a:rPr lang="zh-CN" altLang="en-US" smtClean="0"/>
              <a:t>2024/6/11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66992A-72EB-36B7-5C20-56473D4A05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18E1DC-CA88-68B1-E023-0E6F11008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6F4395-8776-4B48-8243-63591EDB49A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0200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A55BC26-F23D-A891-FA54-E72EB1D70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827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A0E0F54-F32E-8C61-32EE-89006271D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378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A0B9173-3F08-2F6F-7A51-91A2934810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815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8E02991-6602-B28E-E22A-7BEE38C588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737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2E7FCA5-02AF-AEFE-F353-600DADA3D9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623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1EEFCA5-11A5-8A05-C270-AB0CC8B119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932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6991A43-75EA-D5FC-2265-87F9DDAED8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46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D4898FF-E4D8-B529-119C-D4F1CE76D7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6879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764</TotalTime>
  <Words>1</Words>
  <Application>Microsoft Office PowerPoint</Application>
  <PresentationFormat>宽屏</PresentationFormat>
  <Paragraphs>1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yuchen liang</dc:creator>
  <cp:lastModifiedBy>yuchen liang</cp:lastModifiedBy>
  <cp:revision>1</cp:revision>
  <dcterms:created xsi:type="dcterms:W3CDTF">2024-06-11T01:11:00Z</dcterms:created>
  <dcterms:modified xsi:type="dcterms:W3CDTF">2024-06-11T13:55:40Z</dcterms:modified>
</cp:coreProperties>
</file>

<file path=docProps/thumbnail.jpeg>
</file>